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3"/>
  </p:notesMasterIdLst>
  <p:sldIdLst>
    <p:sldId id="256" r:id="rId2"/>
    <p:sldId id="262" r:id="rId3"/>
    <p:sldId id="316" r:id="rId4"/>
    <p:sldId id="317" r:id="rId5"/>
    <p:sldId id="318" r:id="rId6"/>
    <p:sldId id="319" r:id="rId7"/>
    <p:sldId id="321" r:id="rId8"/>
    <p:sldId id="320" r:id="rId9"/>
    <p:sldId id="323" r:id="rId10"/>
    <p:sldId id="322" r:id="rId11"/>
    <p:sldId id="31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641D-9A9D-4171-B60C-77A966F66B4B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13E67-F18F-4931-A1DC-E14CBB5A13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13E67-F18F-4931-A1DC-E14CBB5A13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642B-02A6-41F5-A622-CD86FF092D9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4ED1-2FF0-400E-BE72-B225C17D38E1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274640"/>
            <a:ext cx="25400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2A9C-0EBD-4752-93A8-A50648130A0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8625-E264-4C6E-94DB-E33096C2D00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A4DB-4C34-400E-9D9F-A40E1D59A8A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26C87-C0FE-42D4-B2EA-054E2076973B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6CE5-7FCE-4CB7-BECC-AA426E7D6018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9573-6162-442A-84AA-F9992C9BD06E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6337-0971-4337-895C-9168589AEBB0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5837" y="1743133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47797-BB31-4819-AAF5-9359DDED3B74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71740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E59A62CA-4165-4E98-86F8-1236ED70A4C3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51FF958-5594-4252-8847-90AC27774F92}" type="datetime1">
              <a:rPr lang="en-US" altLang="zh-TW" smtClean="0"/>
              <a:t>1/11/2016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042C65-F6FB-4381-8A5E-4F57C73915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642" y="1102625"/>
            <a:ext cx="8915399" cy="2262781"/>
          </a:xfrm>
        </p:spPr>
        <p:txBody>
          <a:bodyPr>
            <a:normAutofit/>
          </a:bodyPr>
          <a:lstStyle/>
          <a:p>
            <a:r>
              <a:rPr lang="zh-TW" altLang="en-US" sz="6600" dirty="0"/>
              <a:t> </a:t>
            </a:r>
            <a:r>
              <a:rPr lang="en-US" altLang="zh-TW" sz="6600" dirty="0"/>
              <a:t>Billiards Simulation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578" y="3729744"/>
            <a:ext cx="8915399" cy="1126283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C00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4210051" y="4985632"/>
            <a:ext cx="2598374" cy="1765688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lvl="0">
              <a:buClr>
                <a:schemeClr val="accent1"/>
              </a:buClr>
              <a:buSzPct val="80000"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itchFamily="34" charset="-128"/>
              <a:ea typeface="Adobe 黑体 Std R" pitchFamily="34" charset="-128"/>
            </a:endParaRPr>
          </a:p>
          <a:p>
            <a:pPr lvl="0">
              <a:buClr>
                <a:schemeClr val="accent1"/>
              </a:buClr>
              <a:buSzPct val="80000"/>
            </a:pPr>
            <a:endParaRPr lang="en-US" altLang="zh-TW" sz="2000" dirty="0" smtClean="0">
              <a:solidFill>
                <a:srgbClr val="FFFFFF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sz="2000" dirty="0"/>
              <a:t>P76044025 </a:t>
            </a:r>
            <a:r>
              <a:rPr lang="zh-TW" altLang="en-US" sz="2000" dirty="0"/>
              <a:t>黃粲富</a:t>
            </a:r>
          </a:p>
          <a:p>
            <a:r>
              <a:rPr lang="en-US" altLang="zh-TW" sz="2000" dirty="0"/>
              <a:t>P76044059 </a:t>
            </a:r>
            <a:r>
              <a:rPr lang="zh-TW" altLang="en-US" sz="2000" dirty="0"/>
              <a:t>張傑程</a:t>
            </a:r>
            <a:endParaRPr lang="en-US" altLang="zh-TW" sz="2000" dirty="0"/>
          </a:p>
          <a:p>
            <a:r>
              <a:rPr lang="en-US" altLang="zh-TW" sz="2000" dirty="0"/>
              <a:t>P76044449</a:t>
            </a:r>
            <a:r>
              <a:rPr lang="zh-TW" altLang="en-US" sz="2000" dirty="0"/>
              <a:t> 林意瑄 </a:t>
            </a:r>
          </a:p>
          <a:p>
            <a:r>
              <a:rPr lang="en-US" altLang="zh-TW" sz="2000" dirty="0"/>
              <a:t>P76044481 </a:t>
            </a:r>
            <a:r>
              <a:rPr lang="zh-TW" altLang="en-US" sz="2000" dirty="0"/>
              <a:t>吳邦宇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肘形接點 25"/>
          <p:cNvCxnSpPr/>
          <p:nvPr/>
        </p:nvCxnSpPr>
        <p:spPr>
          <a:xfrm flipV="1">
            <a:off x="4210050" y="4010025"/>
            <a:ext cx="6848475" cy="695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6200000" flipV="1">
            <a:off x="9654710" y="2609010"/>
            <a:ext cx="2219326" cy="5715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213041" y="3207123"/>
            <a:ext cx="510988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41105" y="1721224"/>
            <a:ext cx="999563" cy="999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888941" y="4215652"/>
            <a:ext cx="2478742" cy="486334"/>
          </a:xfrm>
          <a:prstGeom prst="rect">
            <a:avLst/>
          </a:prstGeom>
          <a:solidFill>
            <a:schemeClr val="bg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爆炸 1 37"/>
          <p:cNvSpPr/>
          <p:nvPr/>
        </p:nvSpPr>
        <p:spPr>
          <a:xfrm>
            <a:off x="10210800" y="1190625"/>
            <a:ext cx="466725" cy="466725"/>
          </a:xfrm>
          <a:prstGeom prst="irregularSeal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9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for your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19275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 smtClean="0">
              <a:ln/>
              <a:solidFill>
                <a:schemeClr val="accent3"/>
              </a:solidFill>
            </a:endParaRPr>
          </a:p>
          <a:p>
            <a:endParaRPr lang="en-US" b="1" dirty="0" smtClean="0">
              <a:ln/>
              <a:solidFill>
                <a:schemeClr val="accent3"/>
              </a:solidFill>
            </a:endParaRPr>
          </a:p>
          <a:p>
            <a:pPr marL="118872" indent="0">
              <a:buFont typeface="Wingdings 2"/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20799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r>
              <a:rPr lang="en-US" sz="2400" dirty="0"/>
              <a:t>Strategic play for a pool-playing </a:t>
            </a:r>
            <a:r>
              <a:rPr lang="en-US" sz="2400" dirty="0" smtClean="0"/>
              <a:t>robot</a:t>
            </a:r>
          </a:p>
          <a:p>
            <a:pPr marL="118872" indent="0">
              <a:buNone/>
            </a:pPr>
            <a:r>
              <a:rPr lang="en-US" sz="1200" dirty="0"/>
              <a:t>T </a:t>
            </a:r>
            <a:r>
              <a:rPr lang="en-US" sz="1200" dirty="0" err="1"/>
              <a:t>Nierhoff</a:t>
            </a:r>
            <a:r>
              <a:rPr lang="en-US" sz="1200" dirty="0"/>
              <a:t>, K </a:t>
            </a:r>
            <a:r>
              <a:rPr lang="en-US" sz="1200" dirty="0" err="1"/>
              <a:t>Heunisch</a:t>
            </a:r>
            <a:r>
              <a:rPr lang="en-US" sz="1200" dirty="0"/>
              <a:t>, S </a:t>
            </a:r>
            <a:r>
              <a:rPr lang="en-US" sz="1200" dirty="0" err="1"/>
              <a:t>Hirche</a:t>
            </a:r>
            <a:r>
              <a:rPr lang="en-US" sz="1200" dirty="0"/>
              <a:t> - Advanced Robotics and its …, 2012 - ieeexplore.ieee.org</a:t>
            </a:r>
            <a:endParaRPr lang="en-US" sz="1200" dirty="0" smtClean="0"/>
          </a:p>
          <a:p>
            <a:endParaRPr lang="en-US" dirty="0"/>
          </a:p>
          <a:p>
            <a:r>
              <a:rPr lang="en-US" sz="2400" dirty="0" smtClean="0"/>
              <a:t>Object-oriented </a:t>
            </a:r>
            <a:r>
              <a:rPr lang="en-US" sz="2400" dirty="0"/>
              <a:t>Simulation of Pool Ball </a:t>
            </a:r>
            <a:r>
              <a:rPr lang="en-US" sz="2400" dirty="0" smtClean="0"/>
              <a:t>Motion</a:t>
            </a:r>
          </a:p>
          <a:p>
            <a:pPr marL="118872" indent="0">
              <a:buNone/>
            </a:pPr>
            <a:r>
              <a:rPr lang="en-US" sz="1200" dirty="0"/>
              <a:t>AP Goldberg - 1987 - UCLA, Computer Science …</a:t>
            </a:r>
          </a:p>
          <a:p>
            <a:endParaRPr lang="en-US" dirty="0" smtClean="0"/>
          </a:p>
          <a:p>
            <a:r>
              <a:rPr lang="en-US" sz="2400" dirty="0"/>
              <a:t>Realistic Billiards Simulation with Variable </a:t>
            </a:r>
            <a:r>
              <a:rPr lang="en-US" sz="2400" dirty="0" smtClean="0"/>
              <a:t>Time-Step</a:t>
            </a:r>
          </a:p>
          <a:p>
            <a:pPr marL="118872" indent="0">
              <a:buNone/>
            </a:pPr>
            <a:r>
              <a:rPr lang="en-US" sz="1200" dirty="0"/>
              <a:t>L Anderson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680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Create a pool ball games simulator</a:t>
            </a:r>
          </a:p>
          <a:p>
            <a:endParaRPr lang="en-US" dirty="0" smtClean="0"/>
          </a:p>
          <a:p>
            <a:r>
              <a:rPr lang="en-US" dirty="0" smtClean="0"/>
              <a:t>Using this simulator to do some application, such as searching best angle / force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9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Unity Engine</a:t>
            </a:r>
          </a:p>
          <a:p>
            <a:endParaRPr lang="en-US" dirty="0"/>
          </a:p>
          <a:p>
            <a:r>
              <a:rPr lang="en-US" dirty="0" smtClean="0"/>
              <a:t> C# programming language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 built-in physical 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6" y="2416358"/>
            <a:ext cx="6134100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04" y="1698994"/>
            <a:ext cx="365760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29" y="3907451"/>
            <a:ext cx="3562350" cy="101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54" y="4998719"/>
            <a:ext cx="3543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_2016_01_11_12_13_06_53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0796" y="2244949"/>
            <a:ext cx="5807353" cy="41558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29783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Unity physical system</a:t>
            </a:r>
            <a:endParaRPr lang="en-US" dirty="0" smtClean="0"/>
          </a:p>
          <a:p>
            <a:pPr marL="118872" indent="0">
              <a:buFont typeface="Wingdings 2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Simulator based on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physical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Billiards Simulation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Record_2016_01_11_12_23_23_4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8680" y="2435943"/>
            <a:ext cx="7754639" cy="41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Physical System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Application-1</a:t>
            </a: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Application-2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Billiards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C65-F6FB-4381-8A5E-4F57C739153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9784</TotalTime>
  <Words>163</Words>
  <Application>Microsoft Office PowerPoint</Application>
  <PresentationFormat>Widescreen</PresentationFormat>
  <Paragraphs>93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Adobe 黑体 Std R</vt:lpstr>
      <vt:lpstr>新細明體</vt:lpstr>
      <vt:lpstr>Arial</vt:lpstr>
      <vt:lpstr>Calibri</vt:lpstr>
      <vt:lpstr>Cambria Math</vt:lpstr>
      <vt:lpstr>Corbel</vt:lpstr>
      <vt:lpstr>Wingdings</vt:lpstr>
      <vt:lpstr>Wingdings 2</vt:lpstr>
      <vt:lpstr>Wingdings 3</vt:lpstr>
      <vt:lpstr>模組</vt:lpstr>
      <vt:lpstr> Billiards Simulation</vt:lpstr>
      <vt:lpstr>Outline</vt:lpstr>
      <vt:lpstr>Outline</vt:lpstr>
      <vt:lpstr>Introduction</vt:lpstr>
      <vt:lpstr>Introduction</vt:lpstr>
      <vt:lpstr>Introduction</vt:lpstr>
      <vt:lpstr>PowerPoint Presentation</vt:lpstr>
      <vt:lpstr>Introduction</vt:lpstr>
      <vt:lpstr>Outline</vt:lpstr>
      <vt:lpstr>Physical System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creator>Toby</dc:creator>
  <cp:lastModifiedBy>Toby</cp:lastModifiedBy>
  <cp:revision>447</cp:revision>
  <dcterms:created xsi:type="dcterms:W3CDTF">2015-04-24T18:34:24Z</dcterms:created>
  <dcterms:modified xsi:type="dcterms:W3CDTF">2016-01-11T04:43:26Z</dcterms:modified>
</cp:coreProperties>
</file>